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53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1C5A7-673A-4B62-B2A3-1F58930168E8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EF5EFA-34A3-454A-99E6-134D6C0C5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937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EF5EFA-34A3-454A-99E6-134D6C0C5DB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527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447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126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369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094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663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477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592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621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78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951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455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014F3-815A-467B-9887-C841BAE59E4B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014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1841" y="142044"/>
            <a:ext cx="11780668" cy="1331650"/>
          </a:xfrm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СХЕМА РАСПОЛОЖЕНИЯ ПЕРЕДАВАЕМЫХ В АРЕНДУ ПЛОЩАДЕЙ 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ДЛЯ КОММЕРЧЕСКОЙ ДЕЯТЕЛЬНОСТИ НА ЖЕЛЕЗНОДОРОЖНОМ ВОКЗАЛЕ </a:t>
            </a:r>
            <a:r>
              <a:rPr lang="ru-RU" sz="1800" b="1" dirty="0" err="1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Аягоз</a:t>
            </a: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2734130"/>
              </p:ext>
            </p:extLst>
          </p:nvPr>
        </p:nvGraphicFramePr>
        <p:xfrm>
          <a:off x="461821" y="1353034"/>
          <a:ext cx="11211101" cy="261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name="Документ" r:id="rId3" imgW="10216869" imgH="2192073" progId="Word.Document.12">
                  <p:embed/>
                </p:oleObj>
              </mc:Choice>
              <mc:Fallback>
                <p:oleObj name="Документ" r:id="rId3" imgW="10216869" imgH="219207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1821" y="1353034"/>
                        <a:ext cx="11211101" cy="2616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855214" y="4099157"/>
            <a:ext cx="10188838" cy="2870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1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Коммерческая площадь- 64,55 кв. м.</a:t>
            </a:r>
            <a:endParaRPr lang="ru-RU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5961413" y="1473694"/>
            <a:ext cx="0" cy="260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810570" y="161370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/>
              <a:t>1</a:t>
            </a:r>
            <a:endParaRPr lang="ru-RU" sz="11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6495803" y="1473694"/>
            <a:ext cx="0" cy="260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967599" y="3298195"/>
            <a:ext cx="25680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100" dirty="0">
                <a:solidFill>
                  <a:prstClr val="black"/>
                </a:solidFill>
              </a:rPr>
              <a:t>1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7730836" y="1473694"/>
            <a:ext cx="0" cy="2708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8051470" y="1473694"/>
            <a:ext cx="11875" cy="260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8431481" y="1473694"/>
            <a:ext cx="0" cy="260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8728366" y="1473694"/>
            <a:ext cx="0" cy="260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>
            <a:off x="9060878" y="1473694"/>
            <a:ext cx="912" cy="2708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9394301" y="1473694"/>
            <a:ext cx="0" cy="2708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9761977" y="1538719"/>
            <a:ext cx="47041" cy="1950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10141529" y="1538719"/>
            <a:ext cx="0" cy="2057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>
            <a:off x="11186556" y="1983179"/>
            <a:ext cx="249382" cy="83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V="1">
            <a:off x="10806545" y="2680287"/>
            <a:ext cx="0" cy="229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V="1">
            <a:off x="8550234" y="2778826"/>
            <a:ext cx="178132" cy="47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H="1" flipV="1">
            <a:off x="8229600" y="2661595"/>
            <a:ext cx="35626" cy="1665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5810570" y="2680287"/>
            <a:ext cx="249005" cy="985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H="1" flipV="1">
            <a:off x="10813968" y="1162393"/>
            <a:ext cx="118754" cy="2339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258298" y="1678824"/>
            <a:ext cx="4750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   2</a:t>
            </a:r>
            <a:endParaRPr lang="ru-RU" sz="1100" dirty="0"/>
          </a:p>
        </p:txBody>
      </p:sp>
      <p:sp>
        <p:nvSpPr>
          <p:cNvPr id="56" name="TextBox 55"/>
          <p:cNvSpPr txBox="1"/>
          <p:nvPr/>
        </p:nvSpPr>
        <p:spPr>
          <a:xfrm>
            <a:off x="7537283" y="1678824"/>
            <a:ext cx="1935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3</a:t>
            </a:r>
            <a:endParaRPr lang="ru-RU" sz="1100" dirty="0"/>
          </a:p>
        </p:txBody>
      </p:sp>
      <p:sp>
        <p:nvSpPr>
          <p:cNvPr id="59" name="TextBox 58"/>
          <p:cNvSpPr txBox="1"/>
          <p:nvPr/>
        </p:nvSpPr>
        <p:spPr>
          <a:xfrm>
            <a:off x="7981139" y="1733797"/>
            <a:ext cx="1261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4</a:t>
            </a:r>
            <a:endParaRPr lang="ru-RU" sz="1100" dirty="0"/>
          </a:p>
        </p:txBody>
      </p:sp>
      <p:sp>
        <p:nvSpPr>
          <p:cNvPr id="61" name="TextBox 60"/>
          <p:cNvSpPr txBox="1"/>
          <p:nvPr/>
        </p:nvSpPr>
        <p:spPr>
          <a:xfrm>
            <a:off x="8306533" y="1678824"/>
            <a:ext cx="2437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5</a:t>
            </a:r>
            <a:endParaRPr lang="ru-RU" sz="1100" dirty="0"/>
          </a:p>
        </p:txBody>
      </p:sp>
      <p:sp>
        <p:nvSpPr>
          <p:cNvPr id="65" name="TextBox 64"/>
          <p:cNvSpPr txBox="1"/>
          <p:nvPr/>
        </p:nvSpPr>
        <p:spPr>
          <a:xfrm>
            <a:off x="8645236" y="1678824"/>
            <a:ext cx="2612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6</a:t>
            </a:r>
            <a:endParaRPr lang="ru-RU" sz="1100" dirty="0"/>
          </a:p>
        </p:txBody>
      </p:sp>
      <p:sp>
        <p:nvSpPr>
          <p:cNvPr id="66" name="TextBox 65"/>
          <p:cNvSpPr txBox="1"/>
          <p:nvPr/>
        </p:nvSpPr>
        <p:spPr>
          <a:xfrm>
            <a:off x="8942117" y="1684575"/>
            <a:ext cx="2256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7</a:t>
            </a:r>
            <a:endParaRPr lang="ru-RU" sz="1100" dirty="0"/>
          </a:p>
        </p:txBody>
      </p:sp>
      <p:sp>
        <p:nvSpPr>
          <p:cNvPr id="67" name="TextBox 66"/>
          <p:cNvSpPr txBox="1"/>
          <p:nvPr/>
        </p:nvSpPr>
        <p:spPr>
          <a:xfrm>
            <a:off x="9322137" y="1678824"/>
            <a:ext cx="2106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8</a:t>
            </a:r>
            <a:endParaRPr lang="ru-RU" sz="1100" dirty="0"/>
          </a:p>
        </p:txBody>
      </p:sp>
      <p:sp>
        <p:nvSpPr>
          <p:cNvPr id="71" name="TextBox 70"/>
          <p:cNvSpPr txBox="1"/>
          <p:nvPr/>
        </p:nvSpPr>
        <p:spPr>
          <a:xfrm>
            <a:off x="9631352" y="1698171"/>
            <a:ext cx="2607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9</a:t>
            </a:r>
            <a:endParaRPr lang="ru-RU" sz="1100" dirty="0"/>
          </a:p>
        </p:txBody>
      </p:sp>
      <p:sp>
        <p:nvSpPr>
          <p:cNvPr id="72" name="TextBox 71"/>
          <p:cNvSpPr txBox="1"/>
          <p:nvPr/>
        </p:nvSpPr>
        <p:spPr>
          <a:xfrm>
            <a:off x="10022774" y="1733797"/>
            <a:ext cx="3681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10</a:t>
            </a:r>
            <a:endParaRPr lang="ru-RU" sz="1100" dirty="0"/>
          </a:p>
        </p:txBody>
      </p:sp>
      <p:sp>
        <p:nvSpPr>
          <p:cNvPr id="77" name="TextBox 76"/>
          <p:cNvSpPr txBox="1"/>
          <p:nvPr/>
        </p:nvSpPr>
        <p:spPr>
          <a:xfrm>
            <a:off x="10957955" y="1959781"/>
            <a:ext cx="6293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11</a:t>
            </a:r>
            <a:endParaRPr lang="ru-RU" sz="1000" dirty="0"/>
          </a:p>
        </p:txBody>
      </p:sp>
      <p:sp>
        <p:nvSpPr>
          <p:cNvPr id="80" name="TextBox 79"/>
          <p:cNvSpPr txBox="1"/>
          <p:nvPr/>
        </p:nvSpPr>
        <p:spPr>
          <a:xfrm>
            <a:off x="10583884" y="2521671"/>
            <a:ext cx="460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12</a:t>
            </a:r>
            <a:endParaRPr lang="ru-RU" sz="1000" dirty="0"/>
          </a:p>
        </p:txBody>
      </p:sp>
      <p:sp>
        <p:nvSpPr>
          <p:cNvPr id="81" name="TextBox 80"/>
          <p:cNvSpPr txBox="1"/>
          <p:nvPr/>
        </p:nvSpPr>
        <p:spPr>
          <a:xfrm>
            <a:off x="8639300" y="2538337"/>
            <a:ext cx="4220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13</a:t>
            </a:r>
            <a:endParaRPr lang="ru-RU" sz="1000" dirty="0"/>
          </a:p>
        </p:txBody>
      </p:sp>
      <p:sp>
        <p:nvSpPr>
          <p:cNvPr id="83" name="TextBox 82"/>
          <p:cNvSpPr txBox="1"/>
          <p:nvPr/>
        </p:nvSpPr>
        <p:spPr>
          <a:xfrm>
            <a:off x="7963431" y="2562081"/>
            <a:ext cx="3265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14</a:t>
            </a:r>
            <a:endParaRPr lang="ru-RU" sz="1000" dirty="0"/>
          </a:p>
        </p:txBody>
      </p:sp>
      <p:sp>
        <p:nvSpPr>
          <p:cNvPr id="86" name="TextBox 85"/>
          <p:cNvSpPr txBox="1"/>
          <p:nvPr/>
        </p:nvSpPr>
        <p:spPr>
          <a:xfrm>
            <a:off x="5961413" y="2538337"/>
            <a:ext cx="534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15</a:t>
            </a:r>
            <a:endParaRPr lang="ru-RU" sz="1000" dirty="0"/>
          </a:p>
        </p:txBody>
      </p:sp>
      <p:sp>
        <p:nvSpPr>
          <p:cNvPr id="88" name="TextBox 87"/>
          <p:cNvSpPr txBox="1"/>
          <p:nvPr/>
        </p:nvSpPr>
        <p:spPr>
          <a:xfrm>
            <a:off x="5216238" y="2178961"/>
            <a:ext cx="377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000" dirty="0"/>
          </a:p>
        </p:txBody>
      </p:sp>
      <p:sp>
        <p:nvSpPr>
          <p:cNvPr id="92" name="TextBox 91"/>
          <p:cNvSpPr txBox="1"/>
          <p:nvPr/>
        </p:nvSpPr>
        <p:spPr>
          <a:xfrm>
            <a:off x="10608198" y="1027654"/>
            <a:ext cx="6412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17</a:t>
            </a:r>
            <a:endParaRPr lang="ru-RU" sz="1000" dirty="0"/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5972412" y="2798440"/>
            <a:ext cx="256350" cy="15965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6" name="Прямая со стрелкой 95"/>
          <p:cNvCxnSpPr>
            <a:stCxn id="94" idx="3"/>
          </p:cNvCxnSpPr>
          <p:nvPr/>
        </p:nvCxnSpPr>
        <p:spPr>
          <a:xfrm>
            <a:off x="6228762" y="2878269"/>
            <a:ext cx="524261" cy="1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6400490" y="2694082"/>
            <a:ext cx="455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16</a:t>
            </a:r>
            <a:endParaRPr lang="ru-RU" sz="10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8728366" y="3298195"/>
            <a:ext cx="0" cy="399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537212" y="3637122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/>
              <a:t>18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2840019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3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13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СХЕМА </a:t>
            </a:r>
            <a:r>
              <a:rPr lang="ru-RU" sz="1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РАСПОЛОЖЕНИЯ ПЕРЕДАВАЕМЫХ В АРЕНДУ ПЛОЩАДЕЙ </a:t>
            </a:r>
            <a:br>
              <a:rPr lang="ru-RU" sz="1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3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13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КОММЕРЧЕСКОЙ ДЕЯТЕЛЬНОСТИ НА </a:t>
            </a: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перроне железнодорожного вокзала</a:t>
            </a:r>
            <a:r>
              <a:rPr lang="ru-RU" sz="13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Аягоз</a:t>
            </a:r>
            <a:r>
              <a:rPr lang="ru-RU" sz="1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4815" y="1322774"/>
            <a:ext cx="10182369" cy="267217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12668" y="3994952"/>
            <a:ext cx="4196179" cy="271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1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Коммерческая площадь – 83,6 кв. м</a:t>
            </a:r>
            <a:endParaRPr lang="ru-RU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1473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41</Words>
  <Application>Microsoft Office PowerPoint</Application>
  <PresentationFormat>Широкоэкранный</PresentationFormat>
  <Paragraphs>24</Paragraphs>
  <Slides>2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Документ Microsoft Word</vt:lpstr>
      <vt:lpstr>СХЕМА РАСПОЛОЖЕНИЯ ПЕРЕДАВАЕМЫХ В АРЕНДУ ПЛОЩАДЕЙ  ДЛЯ КОММЕРЧЕСКОЙ ДЕЯТЕЛЬНОСТИ НА ЖЕЛЕЗНОДОРОЖНОМ ВОКЗАЛЕ Аягоз  </vt:lpstr>
      <vt:lpstr>   СХЕМА РАСПОЛОЖЕНИЯ ПЕРЕДАВАЕМЫХ В АРЕНДУ ПЛОЩАДЕЙ    ДЛЯ КОММЕРЧЕСКОЙ ДЕЯТЕЛЬНОСТИ НА перроне железнодорожного вокзала Аягоз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СХЕМА РАСПОЛОЖЕНИЯ ПЕРЕДАВАЕМЫХ В АРЕНДУ ПЛОЩАДЕЙ  ДЛЯ КОММЕРЧЕСКОЙ ДЕЯТЕЛЬНОСТИ НА ЖЕЛЕЗНОДОРОЖНОМ ВОКЗАЛЕ Аягоз  </dc:title>
  <dc:creator>Жанна Д. Айткалиева</dc:creator>
  <cp:lastModifiedBy>Жанна Д. Айткалиева</cp:lastModifiedBy>
  <cp:revision>15</cp:revision>
  <dcterms:created xsi:type="dcterms:W3CDTF">2024-08-20T07:09:57Z</dcterms:created>
  <dcterms:modified xsi:type="dcterms:W3CDTF">2025-01-16T11:55:00Z</dcterms:modified>
</cp:coreProperties>
</file>